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3"/>
  </p:handoutMasterIdLst>
  <p:sldIdLst>
    <p:sldId id="256" r:id="rId2"/>
  </p:sldIdLst>
  <p:sldSz cx="7562850" cy="10688638"/>
  <p:notesSz cx="6789738" cy="9929813"/>
  <p:defaultTextStyle>
    <a:defPPr>
      <a:defRPr lang="fr-FR"/>
    </a:defPPr>
    <a:lvl1pPr marL="0" algn="l" defTabSz="49775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7754" algn="l" defTabSz="49775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5507" algn="l" defTabSz="49775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93261" algn="l" defTabSz="49775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91015" algn="l" defTabSz="49775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8768" algn="l" defTabSz="49775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49775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49775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49775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78" y="-72"/>
      </p:cViewPr>
      <p:guideLst>
        <p:guide orient="horz" pos="3367"/>
        <p:guide pos="238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2220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45947" y="0"/>
            <a:ext cx="2942220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6ABAC3-A6EC-1642-92BE-FCB76B03E6CA}" type="datetimeFigureOut">
              <a:rPr lang="fr-FR" smtClean="0"/>
              <a:pPr/>
              <a:t>19/08/2015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31599"/>
            <a:ext cx="2942220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45947" y="9431599"/>
            <a:ext cx="2942220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52C34E-FBB6-414F-952A-9672AEBAD5E1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64884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67214" y="3320408"/>
            <a:ext cx="6428423" cy="2291129"/>
          </a:xfrm>
          <a:prstGeom prst="rect">
            <a:avLst/>
          </a:prstGeom>
        </p:spPr>
        <p:txBody>
          <a:bodyPr lIns="99551" tIns="49775" rIns="99551" bIns="49775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34428" y="6056896"/>
            <a:ext cx="5293995" cy="2731540"/>
          </a:xfrm>
          <a:prstGeom prst="rect">
            <a:avLst/>
          </a:prstGeom>
        </p:spPr>
        <p:txBody>
          <a:bodyPr lIns="99551" tIns="49775" rIns="99551" bIns="49775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97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5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93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910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887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86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842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82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378143" y="9906785"/>
            <a:ext cx="1764665" cy="569071"/>
          </a:xfrm>
          <a:prstGeom prst="rect">
            <a:avLst/>
          </a:prstGeom>
        </p:spPr>
        <p:txBody>
          <a:bodyPr lIns="99551" tIns="49775" rIns="99551" bIns="49775"/>
          <a:lstStyle/>
          <a:p>
            <a:fld id="{F238712B-0578-D749-891D-9819E39188A4}" type="datetimeFigureOut">
              <a:rPr lang="fr-FR" smtClean="0"/>
              <a:pPr/>
              <a:t>19/08/2015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83974" y="9906785"/>
            <a:ext cx="2394903" cy="569071"/>
          </a:xfrm>
          <a:prstGeom prst="rect">
            <a:avLst/>
          </a:prstGeom>
        </p:spPr>
        <p:txBody>
          <a:bodyPr lIns="99551" tIns="49775" rIns="99551" bIns="49775"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5420043" y="9906785"/>
            <a:ext cx="1764665" cy="569071"/>
          </a:xfrm>
          <a:prstGeom prst="rect">
            <a:avLst/>
          </a:prstGeom>
        </p:spPr>
        <p:txBody>
          <a:bodyPr lIns="99551" tIns="49775" rIns="99551" bIns="49775"/>
          <a:lstStyle/>
          <a:p>
            <a:fld id="{9DF464FD-1DB4-7849-9FF3-DC0FBF09F25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6090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143" y="428041"/>
            <a:ext cx="6806565" cy="1781440"/>
          </a:xfrm>
          <a:prstGeom prst="rect">
            <a:avLst/>
          </a:prstGeom>
        </p:spPr>
        <p:txBody>
          <a:bodyPr lIns="99551" tIns="49775" rIns="99551" bIns="49775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78143" y="2494017"/>
            <a:ext cx="6806565" cy="7054007"/>
          </a:xfrm>
          <a:prstGeom prst="rect">
            <a:avLst/>
          </a:prstGeom>
        </p:spPr>
        <p:txBody>
          <a:bodyPr vert="eaVert" lIns="99551" tIns="49775" rIns="99551" bIns="49775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378143" y="9906785"/>
            <a:ext cx="1764665" cy="569071"/>
          </a:xfrm>
          <a:prstGeom prst="rect">
            <a:avLst/>
          </a:prstGeom>
        </p:spPr>
        <p:txBody>
          <a:bodyPr lIns="99551" tIns="49775" rIns="99551" bIns="49775"/>
          <a:lstStyle/>
          <a:p>
            <a:fld id="{F238712B-0578-D749-891D-9819E39188A4}" type="datetimeFigureOut">
              <a:rPr lang="fr-FR" smtClean="0"/>
              <a:pPr/>
              <a:t>19/08/2015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83974" y="9906785"/>
            <a:ext cx="2394903" cy="569071"/>
          </a:xfrm>
          <a:prstGeom prst="rect">
            <a:avLst/>
          </a:prstGeom>
        </p:spPr>
        <p:txBody>
          <a:bodyPr lIns="99551" tIns="49775" rIns="99551" bIns="49775"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5420043" y="9906785"/>
            <a:ext cx="1764665" cy="569071"/>
          </a:xfrm>
          <a:prstGeom prst="rect">
            <a:avLst/>
          </a:prstGeom>
        </p:spPr>
        <p:txBody>
          <a:bodyPr lIns="99551" tIns="49775" rIns="99551" bIns="49775"/>
          <a:lstStyle/>
          <a:p>
            <a:fld id="{9DF464FD-1DB4-7849-9FF3-DC0FBF09F25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7535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112299" y="618556"/>
            <a:ext cx="1276231" cy="13172757"/>
          </a:xfrm>
          <a:prstGeom prst="rect">
            <a:avLst/>
          </a:prstGeom>
        </p:spPr>
        <p:txBody>
          <a:bodyPr vert="eaVert" lIns="99551" tIns="49775" rIns="99551" bIns="49775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83607" y="618556"/>
            <a:ext cx="3702646" cy="13172757"/>
          </a:xfrm>
          <a:prstGeom prst="rect">
            <a:avLst/>
          </a:prstGeom>
        </p:spPr>
        <p:txBody>
          <a:bodyPr vert="eaVert" lIns="99551" tIns="49775" rIns="99551" bIns="49775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378143" y="9906785"/>
            <a:ext cx="1764665" cy="569071"/>
          </a:xfrm>
          <a:prstGeom prst="rect">
            <a:avLst/>
          </a:prstGeom>
        </p:spPr>
        <p:txBody>
          <a:bodyPr lIns="99551" tIns="49775" rIns="99551" bIns="49775"/>
          <a:lstStyle/>
          <a:p>
            <a:fld id="{F238712B-0578-D749-891D-9819E39188A4}" type="datetimeFigureOut">
              <a:rPr lang="fr-FR" smtClean="0"/>
              <a:pPr/>
              <a:t>19/08/2015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83974" y="9906785"/>
            <a:ext cx="2394903" cy="569071"/>
          </a:xfrm>
          <a:prstGeom prst="rect">
            <a:avLst/>
          </a:prstGeom>
        </p:spPr>
        <p:txBody>
          <a:bodyPr lIns="99551" tIns="49775" rIns="99551" bIns="49775"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5420043" y="9906785"/>
            <a:ext cx="1764665" cy="569071"/>
          </a:xfrm>
          <a:prstGeom prst="rect">
            <a:avLst/>
          </a:prstGeom>
        </p:spPr>
        <p:txBody>
          <a:bodyPr lIns="99551" tIns="49775" rIns="99551" bIns="49775"/>
          <a:lstStyle/>
          <a:p>
            <a:fld id="{9DF464FD-1DB4-7849-9FF3-DC0FBF09F25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4018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143" y="428041"/>
            <a:ext cx="6806565" cy="1781440"/>
          </a:xfrm>
          <a:prstGeom prst="rect">
            <a:avLst/>
          </a:prstGeom>
        </p:spPr>
        <p:txBody>
          <a:bodyPr lIns="99551" tIns="49775" rIns="99551" bIns="49775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8143" y="2494017"/>
            <a:ext cx="6806565" cy="7054007"/>
          </a:xfrm>
          <a:prstGeom prst="rect">
            <a:avLst/>
          </a:prstGeom>
        </p:spPr>
        <p:txBody>
          <a:bodyPr lIns="99551" tIns="49775" rIns="99551" bIns="49775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378143" y="9906785"/>
            <a:ext cx="1764665" cy="569071"/>
          </a:xfrm>
          <a:prstGeom prst="rect">
            <a:avLst/>
          </a:prstGeom>
        </p:spPr>
        <p:txBody>
          <a:bodyPr lIns="99551" tIns="49775" rIns="99551" bIns="49775"/>
          <a:lstStyle/>
          <a:p>
            <a:fld id="{F238712B-0578-D749-891D-9819E39188A4}" type="datetimeFigureOut">
              <a:rPr lang="fr-FR" smtClean="0"/>
              <a:pPr/>
              <a:t>19/08/2015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83974" y="9906785"/>
            <a:ext cx="2394903" cy="569071"/>
          </a:xfrm>
          <a:prstGeom prst="rect">
            <a:avLst/>
          </a:prstGeom>
        </p:spPr>
        <p:txBody>
          <a:bodyPr lIns="99551" tIns="49775" rIns="99551" bIns="49775"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5420043" y="9906785"/>
            <a:ext cx="1764665" cy="569071"/>
          </a:xfrm>
          <a:prstGeom prst="rect">
            <a:avLst/>
          </a:prstGeom>
        </p:spPr>
        <p:txBody>
          <a:bodyPr lIns="99551" tIns="49775" rIns="99551" bIns="49775"/>
          <a:lstStyle/>
          <a:p>
            <a:fld id="{9DF464FD-1DB4-7849-9FF3-DC0FBF09F25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62758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97413" y="6868440"/>
            <a:ext cx="6428423" cy="2122883"/>
          </a:xfrm>
          <a:prstGeom prst="rect">
            <a:avLst/>
          </a:prstGeom>
        </p:spPr>
        <p:txBody>
          <a:bodyPr lIns="99551" tIns="49775" rIns="99551" bIns="49775" anchor="t"/>
          <a:lstStyle>
            <a:lvl1pPr algn="l">
              <a:defRPr sz="44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97413" y="4530302"/>
            <a:ext cx="6428423" cy="2338139"/>
          </a:xfrm>
          <a:prstGeom prst="rect">
            <a:avLst/>
          </a:prstGeom>
        </p:spPr>
        <p:txBody>
          <a:bodyPr lIns="99551" tIns="49775" rIns="99551" bIns="49775"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9775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95507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9326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9101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48876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98652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48427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98202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378143" y="9906785"/>
            <a:ext cx="1764665" cy="569071"/>
          </a:xfrm>
          <a:prstGeom prst="rect">
            <a:avLst/>
          </a:prstGeom>
        </p:spPr>
        <p:txBody>
          <a:bodyPr lIns="99551" tIns="49775" rIns="99551" bIns="49775"/>
          <a:lstStyle/>
          <a:p>
            <a:fld id="{F238712B-0578-D749-891D-9819E39188A4}" type="datetimeFigureOut">
              <a:rPr lang="fr-FR" smtClean="0"/>
              <a:pPr/>
              <a:t>19/08/2015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83974" y="9906785"/>
            <a:ext cx="2394903" cy="569071"/>
          </a:xfrm>
          <a:prstGeom prst="rect">
            <a:avLst/>
          </a:prstGeom>
        </p:spPr>
        <p:txBody>
          <a:bodyPr lIns="99551" tIns="49775" rIns="99551" bIns="49775"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5420043" y="9906785"/>
            <a:ext cx="1764665" cy="569071"/>
          </a:xfrm>
          <a:prstGeom prst="rect">
            <a:avLst/>
          </a:prstGeom>
        </p:spPr>
        <p:txBody>
          <a:bodyPr lIns="99551" tIns="49775" rIns="99551" bIns="49775"/>
          <a:lstStyle/>
          <a:p>
            <a:fld id="{9DF464FD-1DB4-7849-9FF3-DC0FBF09F25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379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143" y="428041"/>
            <a:ext cx="6806565" cy="1781440"/>
          </a:xfrm>
          <a:prstGeom prst="rect">
            <a:avLst/>
          </a:prstGeom>
        </p:spPr>
        <p:txBody>
          <a:bodyPr lIns="99551" tIns="49775" rIns="99551" bIns="49775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83607" y="3602469"/>
            <a:ext cx="2489438" cy="10188845"/>
          </a:xfrm>
          <a:prstGeom prst="rect">
            <a:avLst/>
          </a:prstGeom>
        </p:spPr>
        <p:txBody>
          <a:bodyPr lIns="99551" tIns="49775" rIns="99551" bIns="49775"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2899093" y="3602469"/>
            <a:ext cx="2489438" cy="10188845"/>
          </a:xfrm>
          <a:prstGeom prst="rect">
            <a:avLst/>
          </a:prstGeom>
        </p:spPr>
        <p:txBody>
          <a:bodyPr lIns="99551" tIns="49775" rIns="99551" bIns="49775"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378143" y="9906785"/>
            <a:ext cx="1764665" cy="569071"/>
          </a:xfrm>
          <a:prstGeom prst="rect">
            <a:avLst/>
          </a:prstGeom>
        </p:spPr>
        <p:txBody>
          <a:bodyPr lIns="99551" tIns="49775" rIns="99551" bIns="49775"/>
          <a:lstStyle/>
          <a:p>
            <a:fld id="{F238712B-0578-D749-891D-9819E39188A4}" type="datetimeFigureOut">
              <a:rPr lang="fr-FR" smtClean="0"/>
              <a:pPr/>
              <a:t>19/08/2015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2583974" y="9906785"/>
            <a:ext cx="2394903" cy="569071"/>
          </a:xfrm>
          <a:prstGeom prst="rect">
            <a:avLst/>
          </a:prstGeom>
        </p:spPr>
        <p:txBody>
          <a:bodyPr lIns="99551" tIns="49775" rIns="99551" bIns="49775"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5420043" y="9906785"/>
            <a:ext cx="1764665" cy="569071"/>
          </a:xfrm>
          <a:prstGeom prst="rect">
            <a:avLst/>
          </a:prstGeom>
        </p:spPr>
        <p:txBody>
          <a:bodyPr lIns="99551" tIns="49775" rIns="99551" bIns="49775"/>
          <a:lstStyle/>
          <a:p>
            <a:fld id="{9DF464FD-1DB4-7849-9FF3-DC0FBF09F25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2872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143" y="428041"/>
            <a:ext cx="6806565" cy="1781440"/>
          </a:xfrm>
          <a:prstGeom prst="rect">
            <a:avLst/>
          </a:prstGeom>
        </p:spPr>
        <p:txBody>
          <a:bodyPr lIns="99551" tIns="49775" rIns="99551" bIns="49775"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392573"/>
            <a:ext cx="3341572" cy="997111"/>
          </a:xfrm>
          <a:prstGeom prst="rect">
            <a:avLst/>
          </a:prstGeom>
        </p:spPr>
        <p:txBody>
          <a:bodyPr lIns="99551" tIns="49775" rIns="99551" bIns="49775" anchor="b"/>
          <a:lstStyle>
            <a:lvl1pPr marL="0" indent="0">
              <a:buNone/>
              <a:defRPr sz="2600" b="1"/>
            </a:lvl1pPr>
            <a:lvl2pPr marL="497754" indent="0">
              <a:buNone/>
              <a:defRPr sz="2200" b="1"/>
            </a:lvl2pPr>
            <a:lvl3pPr marL="995507" indent="0">
              <a:buNone/>
              <a:defRPr sz="2000" b="1"/>
            </a:lvl3pPr>
            <a:lvl4pPr marL="1493261" indent="0">
              <a:buNone/>
              <a:defRPr sz="1700" b="1"/>
            </a:lvl4pPr>
            <a:lvl5pPr marL="1991015" indent="0">
              <a:buNone/>
              <a:defRPr sz="1700" b="1"/>
            </a:lvl5pPr>
            <a:lvl6pPr marL="2488768" indent="0">
              <a:buNone/>
              <a:defRPr sz="1700" b="1"/>
            </a:lvl6pPr>
            <a:lvl7pPr marL="2986522" indent="0">
              <a:buNone/>
              <a:defRPr sz="1700" b="1"/>
            </a:lvl7pPr>
            <a:lvl8pPr marL="3484275" indent="0">
              <a:buNone/>
              <a:defRPr sz="1700" b="1"/>
            </a:lvl8pPr>
            <a:lvl9pPr marL="3982029" indent="0">
              <a:buNone/>
              <a:defRPr sz="17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78143" y="3389684"/>
            <a:ext cx="3341572" cy="6158339"/>
          </a:xfrm>
          <a:prstGeom prst="rect">
            <a:avLst/>
          </a:prstGeom>
        </p:spPr>
        <p:txBody>
          <a:bodyPr lIns="99551" tIns="49775" rIns="99551" bIns="49775"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841824" y="2392573"/>
            <a:ext cx="3342884" cy="997111"/>
          </a:xfrm>
          <a:prstGeom prst="rect">
            <a:avLst/>
          </a:prstGeom>
        </p:spPr>
        <p:txBody>
          <a:bodyPr lIns="99551" tIns="49775" rIns="99551" bIns="49775" anchor="b"/>
          <a:lstStyle>
            <a:lvl1pPr marL="0" indent="0">
              <a:buNone/>
              <a:defRPr sz="2600" b="1"/>
            </a:lvl1pPr>
            <a:lvl2pPr marL="497754" indent="0">
              <a:buNone/>
              <a:defRPr sz="2200" b="1"/>
            </a:lvl2pPr>
            <a:lvl3pPr marL="995507" indent="0">
              <a:buNone/>
              <a:defRPr sz="2000" b="1"/>
            </a:lvl3pPr>
            <a:lvl4pPr marL="1493261" indent="0">
              <a:buNone/>
              <a:defRPr sz="1700" b="1"/>
            </a:lvl4pPr>
            <a:lvl5pPr marL="1991015" indent="0">
              <a:buNone/>
              <a:defRPr sz="1700" b="1"/>
            </a:lvl5pPr>
            <a:lvl6pPr marL="2488768" indent="0">
              <a:buNone/>
              <a:defRPr sz="1700" b="1"/>
            </a:lvl6pPr>
            <a:lvl7pPr marL="2986522" indent="0">
              <a:buNone/>
              <a:defRPr sz="1700" b="1"/>
            </a:lvl7pPr>
            <a:lvl8pPr marL="3484275" indent="0">
              <a:buNone/>
              <a:defRPr sz="1700" b="1"/>
            </a:lvl8pPr>
            <a:lvl9pPr marL="3982029" indent="0">
              <a:buNone/>
              <a:defRPr sz="17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41824" y="3389684"/>
            <a:ext cx="3342884" cy="6158339"/>
          </a:xfrm>
          <a:prstGeom prst="rect">
            <a:avLst/>
          </a:prstGeom>
        </p:spPr>
        <p:txBody>
          <a:bodyPr lIns="99551" tIns="49775" rIns="99551" bIns="49775"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378143" y="9906785"/>
            <a:ext cx="1764665" cy="569071"/>
          </a:xfrm>
          <a:prstGeom prst="rect">
            <a:avLst/>
          </a:prstGeom>
        </p:spPr>
        <p:txBody>
          <a:bodyPr lIns="99551" tIns="49775" rIns="99551" bIns="49775"/>
          <a:lstStyle/>
          <a:p>
            <a:fld id="{F238712B-0578-D749-891D-9819E39188A4}" type="datetimeFigureOut">
              <a:rPr lang="fr-FR" smtClean="0"/>
              <a:pPr/>
              <a:t>19/08/2015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2583974" y="9906785"/>
            <a:ext cx="2394903" cy="569071"/>
          </a:xfrm>
          <a:prstGeom prst="rect">
            <a:avLst/>
          </a:prstGeom>
        </p:spPr>
        <p:txBody>
          <a:bodyPr lIns="99551" tIns="49775" rIns="99551" bIns="49775"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5420043" y="9906785"/>
            <a:ext cx="1764665" cy="569071"/>
          </a:xfrm>
          <a:prstGeom prst="rect">
            <a:avLst/>
          </a:prstGeom>
        </p:spPr>
        <p:txBody>
          <a:bodyPr lIns="99551" tIns="49775" rIns="99551" bIns="49775"/>
          <a:lstStyle/>
          <a:p>
            <a:fld id="{9DF464FD-1DB4-7849-9FF3-DC0FBF09F25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3115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143" y="428041"/>
            <a:ext cx="6806565" cy="1781440"/>
          </a:xfrm>
          <a:prstGeom prst="rect">
            <a:avLst/>
          </a:prstGeom>
        </p:spPr>
        <p:txBody>
          <a:bodyPr lIns="99551" tIns="49775" rIns="99551" bIns="49775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378143" y="9906785"/>
            <a:ext cx="1764665" cy="569071"/>
          </a:xfrm>
          <a:prstGeom prst="rect">
            <a:avLst/>
          </a:prstGeom>
        </p:spPr>
        <p:txBody>
          <a:bodyPr lIns="99551" tIns="49775" rIns="99551" bIns="49775"/>
          <a:lstStyle/>
          <a:p>
            <a:fld id="{F238712B-0578-D749-891D-9819E39188A4}" type="datetimeFigureOut">
              <a:rPr lang="fr-FR" smtClean="0"/>
              <a:pPr/>
              <a:t>19/08/2015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2583974" y="9906785"/>
            <a:ext cx="2394903" cy="569071"/>
          </a:xfrm>
          <a:prstGeom prst="rect">
            <a:avLst/>
          </a:prstGeom>
        </p:spPr>
        <p:txBody>
          <a:bodyPr lIns="99551" tIns="49775" rIns="99551" bIns="49775"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5420043" y="9906785"/>
            <a:ext cx="1764665" cy="569071"/>
          </a:xfrm>
          <a:prstGeom prst="rect">
            <a:avLst/>
          </a:prstGeom>
        </p:spPr>
        <p:txBody>
          <a:bodyPr lIns="99551" tIns="49775" rIns="99551" bIns="49775"/>
          <a:lstStyle/>
          <a:p>
            <a:fld id="{9DF464FD-1DB4-7849-9FF3-DC0FBF09F25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128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378143" y="9906785"/>
            <a:ext cx="1764665" cy="569071"/>
          </a:xfrm>
          <a:prstGeom prst="rect">
            <a:avLst/>
          </a:prstGeom>
        </p:spPr>
        <p:txBody>
          <a:bodyPr lIns="99551" tIns="49775" rIns="99551" bIns="49775"/>
          <a:lstStyle/>
          <a:p>
            <a:fld id="{F238712B-0578-D749-891D-9819E39188A4}" type="datetimeFigureOut">
              <a:rPr lang="fr-FR" smtClean="0"/>
              <a:pPr/>
              <a:t>19/08/2015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2583974" y="9906785"/>
            <a:ext cx="2394903" cy="569071"/>
          </a:xfrm>
          <a:prstGeom prst="rect">
            <a:avLst/>
          </a:prstGeom>
        </p:spPr>
        <p:txBody>
          <a:bodyPr lIns="99551" tIns="49775" rIns="99551" bIns="49775"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5420043" y="9906785"/>
            <a:ext cx="1764665" cy="569071"/>
          </a:xfrm>
          <a:prstGeom prst="rect">
            <a:avLst/>
          </a:prstGeom>
        </p:spPr>
        <p:txBody>
          <a:bodyPr lIns="99551" tIns="49775" rIns="99551" bIns="49775"/>
          <a:lstStyle/>
          <a:p>
            <a:fld id="{9DF464FD-1DB4-7849-9FF3-DC0FBF09F25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149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143" y="425566"/>
            <a:ext cx="2488126" cy="1811131"/>
          </a:xfrm>
          <a:prstGeom prst="rect">
            <a:avLst/>
          </a:prstGeom>
        </p:spPr>
        <p:txBody>
          <a:bodyPr lIns="99551" tIns="49775" rIns="99551" bIns="49775" anchor="b"/>
          <a:lstStyle>
            <a:lvl1pPr algn="l">
              <a:defRPr sz="22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956864" y="425567"/>
            <a:ext cx="4227844" cy="9122457"/>
          </a:xfrm>
          <a:prstGeom prst="rect">
            <a:avLst/>
          </a:prstGeom>
        </p:spPr>
        <p:txBody>
          <a:bodyPr lIns="99551" tIns="49775" rIns="99551" bIns="49775"/>
          <a:lstStyle>
            <a:lvl1pPr>
              <a:defRPr sz="3500"/>
            </a:lvl1pPr>
            <a:lvl2pPr>
              <a:defRPr sz="30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78143" y="2236697"/>
            <a:ext cx="2488126" cy="7311326"/>
          </a:xfrm>
          <a:prstGeom prst="rect">
            <a:avLst/>
          </a:prstGeom>
        </p:spPr>
        <p:txBody>
          <a:bodyPr lIns="99551" tIns="49775" rIns="99551" bIns="49775"/>
          <a:lstStyle>
            <a:lvl1pPr marL="0" indent="0">
              <a:buNone/>
              <a:defRPr sz="1500"/>
            </a:lvl1pPr>
            <a:lvl2pPr marL="497754" indent="0">
              <a:buNone/>
              <a:defRPr sz="1300"/>
            </a:lvl2pPr>
            <a:lvl3pPr marL="995507" indent="0">
              <a:buNone/>
              <a:defRPr sz="1100"/>
            </a:lvl3pPr>
            <a:lvl4pPr marL="1493261" indent="0">
              <a:buNone/>
              <a:defRPr sz="1000"/>
            </a:lvl4pPr>
            <a:lvl5pPr marL="1991015" indent="0">
              <a:buNone/>
              <a:defRPr sz="1000"/>
            </a:lvl5pPr>
            <a:lvl6pPr marL="2488768" indent="0">
              <a:buNone/>
              <a:defRPr sz="1000"/>
            </a:lvl6pPr>
            <a:lvl7pPr marL="2986522" indent="0">
              <a:buNone/>
              <a:defRPr sz="1000"/>
            </a:lvl7pPr>
            <a:lvl8pPr marL="3484275" indent="0">
              <a:buNone/>
              <a:defRPr sz="1000"/>
            </a:lvl8pPr>
            <a:lvl9pPr marL="3982029" indent="0">
              <a:buNone/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378143" y="9906785"/>
            <a:ext cx="1764665" cy="569071"/>
          </a:xfrm>
          <a:prstGeom prst="rect">
            <a:avLst/>
          </a:prstGeom>
        </p:spPr>
        <p:txBody>
          <a:bodyPr lIns="99551" tIns="49775" rIns="99551" bIns="49775"/>
          <a:lstStyle/>
          <a:p>
            <a:fld id="{F238712B-0578-D749-891D-9819E39188A4}" type="datetimeFigureOut">
              <a:rPr lang="fr-FR" smtClean="0"/>
              <a:pPr/>
              <a:t>19/08/2015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2583974" y="9906785"/>
            <a:ext cx="2394903" cy="569071"/>
          </a:xfrm>
          <a:prstGeom prst="rect">
            <a:avLst/>
          </a:prstGeom>
        </p:spPr>
        <p:txBody>
          <a:bodyPr lIns="99551" tIns="49775" rIns="99551" bIns="49775"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5420043" y="9906785"/>
            <a:ext cx="1764665" cy="569071"/>
          </a:xfrm>
          <a:prstGeom prst="rect">
            <a:avLst/>
          </a:prstGeom>
        </p:spPr>
        <p:txBody>
          <a:bodyPr lIns="99551" tIns="49775" rIns="99551" bIns="49775"/>
          <a:lstStyle/>
          <a:p>
            <a:fld id="{9DF464FD-1DB4-7849-9FF3-DC0FBF09F25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6430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2372" y="7482047"/>
            <a:ext cx="4537710" cy="883298"/>
          </a:xfrm>
          <a:prstGeom prst="rect">
            <a:avLst/>
          </a:prstGeom>
        </p:spPr>
        <p:txBody>
          <a:bodyPr lIns="99551" tIns="49775" rIns="99551" bIns="49775" anchor="b"/>
          <a:lstStyle>
            <a:lvl1pPr algn="l">
              <a:defRPr sz="22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482372" y="955049"/>
            <a:ext cx="4537710" cy="6413183"/>
          </a:xfrm>
          <a:prstGeom prst="rect">
            <a:avLst/>
          </a:prstGeom>
        </p:spPr>
        <p:txBody>
          <a:bodyPr lIns="99551" tIns="49775" rIns="99551" bIns="49775"/>
          <a:lstStyle>
            <a:lvl1pPr marL="0" indent="0">
              <a:buNone/>
              <a:defRPr sz="3500"/>
            </a:lvl1pPr>
            <a:lvl2pPr marL="497754" indent="0">
              <a:buNone/>
              <a:defRPr sz="3000"/>
            </a:lvl2pPr>
            <a:lvl3pPr marL="995507" indent="0">
              <a:buNone/>
              <a:defRPr sz="2600"/>
            </a:lvl3pPr>
            <a:lvl4pPr marL="1493261" indent="0">
              <a:buNone/>
              <a:defRPr sz="2200"/>
            </a:lvl4pPr>
            <a:lvl5pPr marL="1991015" indent="0">
              <a:buNone/>
              <a:defRPr sz="2200"/>
            </a:lvl5pPr>
            <a:lvl6pPr marL="2488768" indent="0">
              <a:buNone/>
              <a:defRPr sz="2200"/>
            </a:lvl6pPr>
            <a:lvl7pPr marL="2986522" indent="0">
              <a:buNone/>
              <a:defRPr sz="2200"/>
            </a:lvl7pPr>
            <a:lvl8pPr marL="3484275" indent="0">
              <a:buNone/>
              <a:defRPr sz="2200"/>
            </a:lvl8pPr>
            <a:lvl9pPr marL="3982029" indent="0">
              <a:buNone/>
              <a:defRPr sz="22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482372" y="8365345"/>
            <a:ext cx="4537710" cy="1254429"/>
          </a:xfrm>
          <a:prstGeom prst="rect">
            <a:avLst/>
          </a:prstGeom>
        </p:spPr>
        <p:txBody>
          <a:bodyPr lIns="99551" tIns="49775" rIns="99551" bIns="49775"/>
          <a:lstStyle>
            <a:lvl1pPr marL="0" indent="0">
              <a:buNone/>
              <a:defRPr sz="1500"/>
            </a:lvl1pPr>
            <a:lvl2pPr marL="497754" indent="0">
              <a:buNone/>
              <a:defRPr sz="1300"/>
            </a:lvl2pPr>
            <a:lvl3pPr marL="995507" indent="0">
              <a:buNone/>
              <a:defRPr sz="1100"/>
            </a:lvl3pPr>
            <a:lvl4pPr marL="1493261" indent="0">
              <a:buNone/>
              <a:defRPr sz="1000"/>
            </a:lvl4pPr>
            <a:lvl5pPr marL="1991015" indent="0">
              <a:buNone/>
              <a:defRPr sz="1000"/>
            </a:lvl5pPr>
            <a:lvl6pPr marL="2488768" indent="0">
              <a:buNone/>
              <a:defRPr sz="1000"/>
            </a:lvl6pPr>
            <a:lvl7pPr marL="2986522" indent="0">
              <a:buNone/>
              <a:defRPr sz="1000"/>
            </a:lvl7pPr>
            <a:lvl8pPr marL="3484275" indent="0">
              <a:buNone/>
              <a:defRPr sz="1000"/>
            </a:lvl8pPr>
            <a:lvl9pPr marL="3982029" indent="0">
              <a:buNone/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378143" y="9906785"/>
            <a:ext cx="1764665" cy="569071"/>
          </a:xfrm>
          <a:prstGeom prst="rect">
            <a:avLst/>
          </a:prstGeom>
        </p:spPr>
        <p:txBody>
          <a:bodyPr lIns="99551" tIns="49775" rIns="99551" bIns="49775"/>
          <a:lstStyle/>
          <a:p>
            <a:fld id="{F238712B-0578-D749-891D-9819E39188A4}" type="datetimeFigureOut">
              <a:rPr lang="fr-FR" smtClean="0"/>
              <a:pPr/>
              <a:t>19/08/2015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2583974" y="9906785"/>
            <a:ext cx="2394903" cy="569071"/>
          </a:xfrm>
          <a:prstGeom prst="rect">
            <a:avLst/>
          </a:prstGeom>
        </p:spPr>
        <p:txBody>
          <a:bodyPr lIns="99551" tIns="49775" rIns="99551" bIns="49775"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5420043" y="9906785"/>
            <a:ext cx="1764665" cy="569071"/>
          </a:xfrm>
          <a:prstGeom prst="rect">
            <a:avLst/>
          </a:prstGeom>
        </p:spPr>
        <p:txBody>
          <a:bodyPr lIns="99551" tIns="49775" rIns="99551" bIns="49775"/>
          <a:lstStyle/>
          <a:p>
            <a:fld id="{9DF464FD-1DB4-7849-9FF3-DC0FBF09F25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9270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/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11430" y="-21113"/>
            <a:ext cx="7585710" cy="1073086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Zone de texte 12"/>
          <p:cNvSpPr txBox="1"/>
          <p:nvPr userDrawn="1"/>
        </p:nvSpPr>
        <p:spPr>
          <a:xfrm>
            <a:off x="337494" y="9876472"/>
            <a:ext cx="3361267" cy="438508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9551" tIns="49775" rIns="99551" bIns="49775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fr-FR" sz="1500" dirty="0" err="1">
                <a:solidFill>
                  <a:srgbClr val="CD1619"/>
                </a:solidFill>
                <a:effectLst/>
                <a:latin typeface="ArialMT"/>
                <a:ea typeface="ＭＳ Ｐゴシック"/>
                <a:cs typeface="ArialMT"/>
              </a:rPr>
              <a:t>www.hutchinsonaftermaket.com</a:t>
            </a:r>
            <a:endParaRPr lang="fr-FR" sz="1300" dirty="0">
              <a:solidFill>
                <a:srgbClr val="000000"/>
              </a:solidFill>
              <a:effectLst/>
              <a:latin typeface="MinionPro-Regular"/>
              <a:ea typeface="ＭＳ Ｐゴシック"/>
              <a:cs typeface="MinionPr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4062929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97754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3315" indent="-373315" algn="l" defTabSz="497754" rtl="0" eaLnBrk="1" latinLnBrk="0" hangingPunct="1">
        <a:spcBef>
          <a:spcPct val="20000"/>
        </a:spcBef>
        <a:buFont typeface="Arial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08850" indent="-311096" algn="l" defTabSz="497754" rtl="0" eaLnBrk="1" latinLnBrk="0" hangingPunct="1">
        <a:spcBef>
          <a:spcPct val="20000"/>
        </a:spcBef>
        <a:buFont typeface="Arial"/>
        <a:buChar char="–"/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244384" indent="-248877" algn="l" defTabSz="497754" rtl="0" eaLnBrk="1" latinLnBrk="0" hangingPunct="1">
        <a:spcBef>
          <a:spcPct val="20000"/>
        </a:spcBef>
        <a:buFont typeface="Arial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42138" indent="-248877" algn="l" defTabSz="497754" rtl="0" eaLnBrk="1" latinLnBrk="0" hangingPunct="1">
        <a:spcBef>
          <a:spcPct val="20000"/>
        </a:spcBef>
        <a:buFont typeface="Arial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39891" indent="-248877" algn="l" defTabSz="497754" rtl="0" eaLnBrk="1" latinLnBrk="0" hangingPunct="1">
        <a:spcBef>
          <a:spcPct val="20000"/>
        </a:spcBef>
        <a:buFont typeface="Arial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37645" indent="-248877" algn="l" defTabSz="497754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35399" indent="-248877" algn="l" defTabSz="497754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33152" indent="-248877" algn="l" defTabSz="497754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30906" indent="-248877" algn="l" defTabSz="497754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97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7754" algn="l" defTabSz="497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95507" algn="l" defTabSz="497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493261" algn="l" defTabSz="497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991015" algn="l" defTabSz="497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488768" algn="l" defTabSz="497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86522" algn="l" defTabSz="497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84275" algn="l" defTabSz="497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982029" algn="l" defTabSz="497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974408" y="7781926"/>
            <a:ext cx="5016817" cy="1333500"/>
          </a:xfrm>
          <a:prstGeom prst="roundRect">
            <a:avLst/>
          </a:prstGeom>
          <a:solidFill>
            <a:srgbClr val="FF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/>
          </a:p>
        </p:txBody>
      </p:sp>
      <p:sp>
        <p:nvSpPr>
          <p:cNvPr id="11" name="Zone de texte 6"/>
          <p:cNvSpPr txBox="1"/>
          <p:nvPr/>
        </p:nvSpPr>
        <p:spPr>
          <a:xfrm>
            <a:off x="4988243" y="168751"/>
            <a:ext cx="2425700" cy="800100"/>
          </a:xfrm>
          <a:prstGeom prst="rect">
            <a:avLst/>
          </a:prstGeom>
          <a:noFill/>
          <a:ln>
            <a:solidFill>
              <a:schemeClr val="bg1"/>
            </a:solidFill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lnSpc>
                <a:spcPct val="120000"/>
              </a:lnSpc>
              <a:spcAft>
                <a:spcPts val="0"/>
              </a:spcAft>
            </a:pPr>
            <a:r>
              <a:rPr lang="fr-FR" sz="1200" b="1" dirty="0">
                <a:solidFill>
                  <a:srgbClr val="FF0000"/>
                </a:solidFill>
                <a:effectLst/>
                <a:latin typeface="Arial-BoldMT"/>
                <a:ea typeface="ＭＳ Ｐゴシック"/>
                <a:cs typeface="Arial-BoldMT"/>
              </a:rPr>
              <a:t>N</a:t>
            </a:r>
            <a:r>
              <a:rPr lang="fr-FR" sz="1200" b="1">
                <a:solidFill>
                  <a:srgbClr val="FF0000"/>
                </a:solidFill>
                <a:effectLst/>
                <a:latin typeface="Arial-BoldMT"/>
                <a:ea typeface="ＭＳ Ｐゴシック"/>
                <a:cs typeface="Arial-BoldMT"/>
              </a:rPr>
              <a:t>° </a:t>
            </a:r>
            <a:r>
              <a:rPr lang="fr-FR" sz="1200" b="1" smtClean="0">
                <a:solidFill>
                  <a:srgbClr val="FF0000"/>
                </a:solidFill>
                <a:effectLst/>
                <a:latin typeface="Arial-BoldMT"/>
                <a:ea typeface="ＭＳ Ｐゴシック"/>
                <a:cs typeface="Arial-BoldMT"/>
              </a:rPr>
              <a:t>002 </a:t>
            </a:r>
            <a:r>
              <a:rPr lang="fr-FR" sz="1200" dirty="0" smtClean="0">
                <a:solidFill>
                  <a:srgbClr val="485258"/>
                </a:solidFill>
                <a:effectLst/>
                <a:latin typeface="ArialMT"/>
                <a:ea typeface="ＭＳ Ｐゴシック"/>
                <a:cs typeface="ArialMT"/>
              </a:rPr>
              <a:t>09/2014</a:t>
            </a:r>
            <a:endParaRPr lang="fr-FR" sz="1200" dirty="0">
              <a:solidFill>
                <a:srgbClr val="000000"/>
              </a:solidFill>
              <a:effectLst/>
              <a:latin typeface="MinionPro-Regular"/>
              <a:ea typeface="ＭＳ Ｐゴシック"/>
              <a:cs typeface="MinionPro-Regular"/>
            </a:endParaRPr>
          </a:p>
          <a:p>
            <a:pPr algn="r">
              <a:lnSpc>
                <a:spcPct val="120000"/>
              </a:lnSpc>
              <a:spcAft>
                <a:spcPts val="0"/>
              </a:spcAft>
            </a:pPr>
            <a:r>
              <a:rPr lang="fr-FR" sz="1200" b="1" dirty="0" err="1">
                <a:solidFill>
                  <a:srgbClr val="485258"/>
                </a:solidFill>
                <a:effectLst/>
                <a:latin typeface="Arial-BoldMT"/>
                <a:ea typeface="ＭＳ Ｐゴシック"/>
                <a:cs typeface="Arial-BoldMT"/>
              </a:rPr>
              <a:t>Automotive</a:t>
            </a:r>
            <a:r>
              <a:rPr lang="fr-FR" sz="1200" b="1" dirty="0">
                <a:solidFill>
                  <a:srgbClr val="485258"/>
                </a:solidFill>
                <a:effectLst/>
                <a:latin typeface="Arial-BoldMT"/>
                <a:ea typeface="ＭＳ Ｐゴシック"/>
                <a:cs typeface="Arial-BoldMT"/>
              </a:rPr>
              <a:t> </a:t>
            </a:r>
            <a:r>
              <a:rPr lang="fr-FR" sz="1200" b="1" dirty="0" err="1">
                <a:solidFill>
                  <a:srgbClr val="485258"/>
                </a:solidFill>
                <a:effectLst/>
                <a:latin typeface="Arial-BoldMT"/>
                <a:ea typeface="ＭＳ Ｐゴシック"/>
                <a:cs typeface="Arial-BoldMT"/>
              </a:rPr>
              <a:t>spare</a:t>
            </a:r>
            <a:r>
              <a:rPr lang="fr-FR" sz="1200" b="1" dirty="0">
                <a:solidFill>
                  <a:srgbClr val="485258"/>
                </a:solidFill>
                <a:effectLst/>
                <a:latin typeface="Arial-BoldMT"/>
                <a:ea typeface="ＭＳ Ｐゴシック"/>
                <a:cs typeface="Arial-BoldMT"/>
              </a:rPr>
              <a:t> parts</a:t>
            </a:r>
            <a:endParaRPr lang="fr-FR" sz="1200" dirty="0">
              <a:solidFill>
                <a:srgbClr val="000000"/>
              </a:solidFill>
              <a:effectLst/>
              <a:latin typeface="MinionPro-Regular"/>
              <a:ea typeface="ＭＳ Ｐゴシック"/>
              <a:cs typeface="MinionPro-Regular"/>
            </a:endParaRPr>
          </a:p>
          <a:p>
            <a:pPr algn="r">
              <a:spcAft>
                <a:spcPts val="0"/>
              </a:spcAft>
            </a:pPr>
            <a:r>
              <a:rPr lang="fr-FR" sz="1000" dirty="0">
                <a:solidFill>
                  <a:srgbClr val="485258"/>
                </a:solidFill>
                <a:effectLst/>
                <a:latin typeface="ArialMT"/>
                <a:ea typeface="ＭＳ Ｐゴシック"/>
                <a:cs typeface="ArialMT"/>
              </a:rPr>
              <a:t>Rechange automobile</a:t>
            </a:r>
            <a:endParaRPr lang="fr-FR" sz="1200" dirty="0">
              <a:effectLst/>
              <a:ea typeface="ＭＳ Ｐゴシック"/>
              <a:cs typeface="Times New Roman"/>
            </a:endParaRPr>
          </a:p>
        </p:txBody>
      </p:sp>
      <p:sp>
        <p:nvSpPr>
          <p:cNvPr id="12" name="Zone de texte 4"/>
          <p:cNvSpPr txBox="1"/>
          <p:nvPr/>
        </p:nvSpPr>
        <p:spPr>
          <a:xfrm>
            <a:off x="974408" y="2435225"/>
            <a:ext cx="5842000" cy="5054600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fontAlgn="ctr">
              <a:spcAft>
                <a:spcPts val="0"/>
              </a:spcAft>
            </a:pPr>
            <a:r>
              <a:rPr lang="fr-FR" sz="2000" cap="all" dirty="0" err="1" smtClean="0">
                <a:solidFill>
                  <a:srgbClr val="FF0000"/>
                </a:solidFill>
                <a:effectLst/>
                <a:latin typeface="ArialMT"/>
                <a:ea typeface="ＭＳ Ｐゴシック"/>
                <a:cs typeface="ArialMT"/>
              </a:rPr>
              <a:t>TAkE</a:t>
            </a:r>
            <a:r>
              <a:rPr lang="fr-FR" sz="2000" cap="all" dirty="0" smtClean="0">
                <a:solidFill>
                  <a:srgbClr val="FF0000"/>
                </a:solidFill>
                <a:effectLst/>
                <a:latin typeface="ArialMT"/>
                <a:ea typeface="ＭＳ Ｐゴシック"/>
                <a:cs typeface="ArialMT"/>
              </a:rPr>
              <a:t> ADVANTAGE OF YOUR ACCESSORY BELT CHANGE TO CHANGE YOUR IDLERS AND TENSIONERS.</a:t>
            </a:r>
            <a:endParaRPr lang="fr-FR" sz="1200" b="1" dirty="0">
              <a:effectLst/>
              <a:ea typeface="ＭＳ Ｐゴシック"/>
              <a:cs typeface="Times New Roman"/>
            </a:endParaRPr>
          </a:p>
          <a:p>
            <a:pPr algn="just" fontAlgn="ctr">
              <a:spcAft>
                <a:spcPts val="565"/>
              </a:spcAft>
            </a:pPr>
            <a:r>
              <a:rPr lang="fr-FR" sz="1400" dirty="0">
                <a:solidFill>
                  <a:srgbClr val="00A491"/>
                </a:solidFill>
                <a:effectLst/>
                <a:latin typeface="AppleSymbols"/>
                <a:ea typeface="ＭＳ Ｐゴシック"/>
                <a:cs typeface="AppleSymbols"/>
              </a:rPr>
              <a:t> </a:t>
            </a:r>
            <a:endParaRPr lang="fr-FR" sz="1200" dirty="0">
              <a:effectLst/>
              <a:ea typeface="ＭＳ Ｐゴシック"/>
              <a:cs typeface="Times New Roman"/>
            </a:endParaRPr>
          </a:p>
          <a:p>
            <a:pPr algn="just" fontAlgn="ctr"/>
            <a:r>
              <a:rPr lang="fr-FR" sz="1400" dirty="0" smtClean="0">
                <a:solidFill>
                  <a:srgbClr val="FF0000"/>
                </a:solidFill>
                <a:latin typeface="AppleSymbols"/>
                <a:ea typeface="ＭＳ Ｐゴシック"/>
                <a:cs typeface="AppleSymbols"/>
              </a:rPr>
              <a:t>‣ </a:t>
            </a:r>
            <a:r>
              <a:rPr lang="fr-FR" sz="1300" dirty="0" err="1" smtClean="0">
                <a:solidFill>
                  <a:srgbClr val="485258"/>
                </a:solidFill>
                <a:latin typeface="ArialMT"/>
                <a:ea typeface="ＭＳ Ｐゴシック"/>
                <a:cs typeface="AppleSymbols"/>
              </a:rPr>
              <a:t>Idlers</a:t>
            </a:r>
            <a:r>
              <a:rPr lang="fr-FR" sz="1300" dirty="0" smtClean="0">
                <a:solidFill>
                  <a:srgbClr val="485258"/>
                </a:solidFill>
                <a:latin typeface="ArialMT"/>
                <a:ea typeface="ＭＳ Ｐゴシック"/>
                <a:cs typeface="AppleSymbols"/>
              </a:rPr>
              <a:t> and </a:t>
            </a:r>
            <a:r>
              <a:rPr lang="fr-FR" sz="1300" dirty="0" err="1" smtClean="0">
                <a:solidFill>
                  <a:srgbClr val="485258"/>
                </a:solidFill>
                <a:latin typeface="ArialMT"/>
                <a:ea typeface="ＭＳ Ｐゴシック"/>
                <a:cs typeface="AppleSymbols"/>
              </a:rPr>
              <a:t>tensioners</a:t>
            </a:r>
            <a:r>
              <a:rPr lang="fr-FR" sz="1300" dirty="0" smtClean="0">
                <a:solidFill>
                  <a:srgbClr val="485258"/>
                </a:solidFill>
                <a:latin typeface="ArialMT"/>
                <a:ea typeface="ＭＳ Ｐゴシック"/>
                <a:cs typeface="AppleSymbols"/>
              </a:rPr>
              <a:t> are wear parts and have a </a:t>
            </a:r>
            <a:r>
              <a:rPr lang="fr-FR" sz="1300" dirty="0" err="1" smtClean="0">
                <a:solidFill>
                  <a:srgbClr val="485258"/>
                </a:solidFill>
                <a:latin typeface="ArialMT"/>
                <a:ea typeface="ＭＳ Ｐゴシック"/>
                <a:cs typeface="AppleSymbols"/>
              </a:rPr>
              <a:t>limited</a:t>
            </a:r>
            <a:r>
              <a:rPr lang="fr-FR" sz="1300" dirty="0" smtClean="0">
                <a:solidFill>
                  <a:srgbClr val="485258"/>
                </a:solidFill>
                <a:latin typeface="ArialMT"/>
                <a:ea typeface="ＭＳ Ｐゴシック"/>
                <a:cs typeface="AppleSymbols"/>
              </a:rPr>
              <a:t> life time.</a:t>
            </a:r>
            <a:endParaRPr lang="fr-FR" sz="1300" dirty="0" smtClean="0">
              <a:solidFill>
                <a:srgbClr val="485258"/>
              </a:solidFill>
              <a:latin typeface="ArialMT"/>
              <a:ea typeface="ＭＳ Ｐゴシック"/>
              <a:cs typeface="ArialMT"/>
            </a:endParaRPr>
          </a:p>
          <a:p>
            <a:pPr algn="just" fontAlgn="ctr"/>
            <a:endParaRPr lang="fr-FR" sz="1300" dirty="0" smtClean="0">
              <a:solidFill>
                <a:srgbClr val="485258"/>
              </a:solidFill>
              <a:latin typeface="ArialMT"/>
              <a:ea typeface="ＭＳ Ｐゴシック"/>
              <a:cs typeface="ArialMT"/>
            </a:endParaRPr>
          </a:p>
          <a:p>
            <a:pPr algn="just" fontAlgn="ctr"/>
            <a:r>
              <a:rPr lang="fr-FR" sz="1400" b="1" dirty="0" err="1" smtClean="0">
                <a:solidFill>
                  <a:srgbClr val="485258"/>
                </a:solidFill>
                <a:latin typeface="Arial-BoldMT"/>
                <a:ea typeface="ＭＳ Ｐゴシック"/>
                <a:cs typeface="ArialMT"/>
              </a:rPr>
              <a:t>Take</a:t>
            </a:r>
            <a:r>
              <a:rPr lang="fr-FR" sz="1400" b="1" dirty="0" smtClean="0">
                <a:solidFill>
                  <a:srgbClr val="485258"/>
                </a:solidFill>
                <a:latin typeface="Arial-BoldMT"/>
                <a:ea typeface="ＭＳ Ｐゴシック"/>
                <a:cs typeface="ArialMT"/>
              </a:rPr>
              <a:t> </a:t>
            </a:r>
            <a:r>
              <a:rPr lang="fr-FR" sz="1400" b="1" dirty="0" err="1" smtClean="0">
                <a:solidFill>
                  <a:srgbClr val="485258"/>
                </a:solidFill>
                <a:latin typeface="Arial-BoldMT"/>
                <a:ea typeface="ＭＳ Ｐゴシック"/>
                <a:cs typeface="ArialMT"/>
              </a:rPr>
              <a:t>advantage</a:t>
            </a:r>
            <a:r>
              <a:rPr lang="fr-FR" sz="1400" b="1" dirty="0" smtClean="0">
                <a:solidFill>
                  <a:srgbClr val="485258"/>
                </a:solidFill>
                <a:latin typeface="Arial-BoldMT"/>
                <a:ea typeface="ＭＳ Ｐゴシック"/>
                <a:cs typeface="ArialMT"/>
              </a:rPr>
              <a:t> to change the </a:t>
            </a:r>
            <a:r>
              <a:rPr lang="fr-FR" sz="1400" b="1" dirty="0" err="1" smtClean="0">
                <a:solidFill>
                  <a:srgbClr val="485258"/>
                </a:solidFill>
                <a:latin typeface="Arial-BoldMT"/>
                <a:ea typeface="ＭＳ Ｐゴシック"/>
                <a:cs typeface="ArialMT"/>
              </a:rPr>
              <a:t>idlers</a:t>
            </a:r>
            <a:r>
              <a:rPr lang="fr-FR" sz="1400" b="1" dirty="0" smtClean="0">
                <a:solidFill>
                  <a:srgbClr val="485258"/>
                </a:solidFill>
                <a:latin typeface="Arial-BoldMT"/>
                <a:ea typeface="ＭＳ Ｐゴシック"/>
                <a:cs typeface="ArialMT"/>
              </a:rPr>
              <a:t> and </a:t>
            </a:r>
            <a:r>
              <a:rPr lang="fr-FR" sz="1400" b="1" dirty="0" err="1" smtClean="0">
                <a:solidFill>
                  <a:srgbClr val="485258"/>
                </a:solidFill>
                <a:latin typeface="Arial-BoldMT"/>
                <a:ea typeface="ＭＳ Ｐゴシック"/>
                <a:cs typeface="ArialMT"/>
              </a:rPr>
              <a:t>tensioners</a:t>
            </a:r>
            <a:r>
              <a:rPr lang="fr-FR" sz="1400" b="1" dirty="0" smtClean="0">
                <a:solidFill>
                  <a:srgbClr val="485258"/>
                </a:solidFill>
                <a:latin typeface="Arial-BoldMT"/>
                <a:ea typeface="ＭＳ Ｐゴシック"/>
                <a:cs typeface="ArialMT"/>
              </a:rPr>
              <a:t>.</a:t>
            </a:r>
          </a:p>
          <a:p>
            <a:pPr algn="just" fontAlgn="ctr">
              <a:spcAft>
                <a:spcPts val="0"/>
              </a:spcAft>
            </a:pPr>
            <a:r>
              <a:rPr lang="fr-FR" sz="1200" dirty="0">
                <a:solidFill>
                  <a:srgbClr val="485258"/>
                </a:solidFill>
                <a:effectLst/>
                <a:latin typeface="ArialMT"/>
                <a:ea typeface="ＭＳ Ｐゴシック"/>
                <a:cs typeface="ArialMT"/>
              </a:rPr>
              <a:t> </a:t>
            </a:r>
            <a:endParaRPr lang="fr-FR" sz="1200" dirty="0" smtClean="0">
              <a:solidFill>
                <a:srgbClr val="485258"/>
              </a:solidFill>
              <a:effectLst/>
              <a:latin typeface="ArialMT"/>
              <a:ea typeface="ＭＳ Ｐゴシック"/>
              <a:cs typeface="ArialMT"/>
            </a:endParaRPr>
          </a:p>
          <a:p>
            <a:pPr algn="just" fontAlgn="ctr"/>
            <a:r>
              <a:rPr lang="fr-FR" sz="1400" dirty="0" smtClean="0">
                <a:solidFill>
                  <a:srgbClr val="FF0000"/>
                </a:solidFill>
                <a:latin typeface="AppleSymbols"/>
                <a:ea typeface="ＭＳ Ｐゴシック"/>
                <a:cs typeface="AppleSymbols"/>
              </a:rPr>
              <a:t>‣ </a:t>
            </a:r>
            <a:r>
              <a:rPr lang="fr-FR" sz="1300" dirty="0" smtClean="0">
                <a:solidFill>
                  <a:srgbClr val="485258"/>
                </a:solidFill>
                <a:latin typeface="ArialMT"/>
                <a:ea typeface="ＭＳ Ｐゴシック"/>
                <a:cs typeface="ArialMT"/>
              </a:rPr>
              <a:t>It </a:t>
            </a:r>
            <a:r>
              <a:rPr lang="fr-FR" sz="1300" dirty="0" err="1" smtClean="0">
                <a:solidFill>
                  <a:srgbClr val="485258"/>
                </a:solidFill>
                <a:latin typeface="ArialMT"/>
                <a:ea typeface="ＭＳ Ｐゴシック"/>
                <a:cs typeface="ArialMT"/>
              </a:rPr>
              <a:t>is</a:t>
            </a:r>
            <a:r>
              <a:rPr lang="fr-FR" sz="1300" dirty="0" smtClean="0">
                <a:solidFill>
                  <a:srgbClr val="485258"/>
                </a:solidFill>
                <a:latin typeface="ArialMT"/>
                <a:ea typeface="ＭＳ Ｐゴシック"/>
                <a:cs typeface="ArialMT"/>
              </a:rPr>
              <a:t> </a:t>
            </a:r>
            <a:r>
              <a:rPr lang="fr-FR" sz="1300" dirty="0" err="1" smtClean="0">
                <a:solidFill>
                  <a:srgbClr val="485258"/>
                </a:solidFill>
                <a:latin typeface="ArialMT"/>
                <a:ea typeface="ＭＳ Ｐゴシック"/>
                <a:cs typeface="ArialMT"/>
              </a:rPr>
              <a:t>recommended</a:t>
            </a:r>
            <a:r>
              <a:rPr lang="fr-FR" sz="1300" dirty="0" smtClean="0">
                <a:solidFill>
                  <a:srgbClr val="485258"/>
                </a:solidFill>
                <a:latin typeface="ArialMT"/>
                <a:ea typeface="ＭＳ Ｐゴシック"/>
                <a:cs typeface="ArialMT"/>
              </a:rPr>
              <a:t> to </a:t>
            </a:r>
            <a:r>
              <a:rPr lang="fr-FR" sz="1300" dirty="0" err="1" smtClean="0">
                <a:solidFill>
                  <a:srgbClr val="485258"/>
                </a:solidFill>
                <a:latin typeface="ArialMT"/>
                <a:ea typeface="ＭＳ Ｐゴシック"/>
                <a:cs typeface="ArialMT"/>
              </a:rPr>
              <a:t>proceed</a:t>
            </a:r>
            <a:r>
              <a:rPr lang="fr-FR" sz="1300" dirty="0" smtClean="0">
                <a:solidFill>
                  <a:srgbClr val="485258"/>
                </a:solidFill>
                <a:latin typeface="ArialMT"/>
                <a:ea typeface="ＭＳ Ｐゴシック"/>
                <a:cs typeface="ArialMT"/>
              </a:rPr>
              <a:t> to the remplacement of </a:t>
            </a:r>
            <a:r>
              <a:rPr lang="fr-FR" sz="1300" dirty="0" err="1" smtClean="0">
                <a:solidFill>
                  <a:srgbClr val="485258"/>
                </a:solidFill>
                <a:latin typeface="ArialMT"/>
                <a:ea typeface="ＭＳ Ｐゴシック"/>
                <a:cs typeface="ArialMT"/>
              </a:rPr>
              <a:t>idlers</a:t>
            </a:r>
            <a:r>
              <a:rPr lang="fr-FR" sz="1300" dirty="0" smtClean="0">
                <a:solidFill>
                  <a:srgbClr val="485258"/>
                </a:solidFill>
                <a:latin typeface="ArialMT"/>
                <a:ea typeface="ＭＳ Ｐゴシック"/>
                <a:cs typeface="ArialMT"/>
              </a:rPr>
              <a:t> and </a:t>
            </a:r>
            <a:r>
              <a:rPr lang="fr-FR" sz="1300" dirty="0" err="1" smtClean="0">
                <a:solidFill>
                  <a:srgbClr val="485258"/>
                </a:solidFill>
                <a:latin typeface="ArialMT"/>
                <a:ea typeface="ＭＳ Ｐゴシック"/>
                <a:cs typeface="ArialMT"/>
              </a:rPr>
              <a:t>tensioners</a:t>
            </a:r>
            <a:r>
              <a:rPr lang="fr-FR" sz="1300" dirty="0" smtClean="0">
                <a:solidFill>
                  <a:srgbClr val="485258"/>
                </a:solidFill>
                <a:latin typeface="ArialMT"/>
                <a:ea typeface="ＭＳ Ｐゴシック"/>
                <a:cs typeface="ArialMT"/>
              </a:rPr>
              <a:t> </a:t>
            </a:r>
            <a:r>
              <a:rPr lang="fr-FR" sz="1300" dirty="0" err="1" smtClean="0">
                <a:solidFill>
                  <a:srgbClr val="485258"/>
                </a:solidFill>
                <a:latin typeface="ArialMT"/>
                <a:ea typeface="ＭＳ Ｐゴシック"/>
                <a:cs typeface="ArialMT"/>
              </a:rPr>
              <a:t>at</a:t>
            </a:r>
            <a:r>
              <a:rPr lang="fr-FR" sz="1300" dirty="0" smtClean="0">
                <a:solidFill>
                  <a:srgbClr val="485258"/>
                </a:solidFill>
                <a:latin typeface="ArialMT"/>
                <a:ea typeface="ＭＳ Ｐゴシック"/>
                <a:cs typeface="ArialMT"/>
              </a:rPr>
              <a:t> the </a:t>
            </a:r>
            <a:r>
              <a:rPr lang="fr-FR" sz="1300" dirty="0" err="1" smtClean="0">
                <a:solidFill>
                  <a:srgbClr val="485258"/>
                </a:solidFill>
                <a:latin typeface="ArialMT"/>
                <a:ea typeface="ＭＳ Ｐゴシック"/>
                <a:cs typeface="ArialMT"/>
              </a:rPr>
              <a:t>same</a:t>
            </a:r>
            <a:r>
              <a:rPr lang="fr-FR" sz="1300" dirty="0" smtClean="0">
                <a:solidFill>
                  <a:srgbClr val="485258"/>
                </a:solidFill>
                <a:latin typeface="ArialMT"/>
                <a:ea typeface="ＭＳ Ｐゴシック"/>
                <a:cs typeface="ArialMT"/>
              </a:rPr>
              <a:t> time as the </a:t>
            </a:r>
            <a:r>
              <a:rPr lang="fr-FR" sz="1300" dirty="0" err="1" smtClean="0">
                <a:solidFill>
                  <a:srgbClr val="485258"/>
                </a:solidFill>
                <a:latin typeface="ArialMT"/>
                <a:ea typeface="ＭＳ Ｐゴシック"/>
                <a:cs typeface="ArialMT"/>
              </a:rPr>
              <a:t>belt</a:t>
            </a:r>
            <a:r>
              <a:rPr lang="fr-FR" sz="1300" dirty="0" smtClean="0">
                <a:solidFill>
                  <a:srgbClr val="485258"/>
                </a:solidFill>
                <a:latin typeface="ArialMT"/>
                <a:ea typeface="ＭＳ Ｐゴシック"/>
                <a:cs typeface="ArialMT"/>
              </a:rPr>
              <a:t>.</a:t>
            </a:r>
          </a:p>
          <a:p>
            <a:pPr algn="just" fontAlgn="ctr"/>
            <a:endParaRPr lang="fr-FR" sz="1200" dirty="0" smtClean="0">
              <a:solidFill>
                <a:srgbClr val="485258"/>
              </a:solidFill>
              <a:effectLst/>
              <a:latin typeface="ArialMT"/>
              <a:ea typeface="ＭＳ Ｐゴシック"/>
              <a:cs typeface="ArialMT"/>
            </a:endParaRPr>
          </a:p>
          <a:p>
            <a:pPr algn="just" fontAlgn="ctr">
              <a:spcAft>
                <a:spcPts val="0"/>
              </a:spcAft>
            </a:pPr>
            <a:r>
              <a:rPr lang="fr-FR" sz="1200" dirty="0">
                <a:solidFill>
                  <a:srgbClr val="485258"/>
                </a:solidFill>
                <a:effectLst/>
                <a:latin typeface="ArialMT"/>
                <a:ea typeface="ＭＳ Ｐゴシック"/>
                <a:cs typeface="ArialMT"/>
              </a:rPr>
              <a:t> </a:t>
            </a:r>
            <a:endParaRPr lang="fr-FR" sz="1200" dirty="0">
              <a:effectLst/>
              <a:ea typeface="ＭＳ Ｐゴシック"/>
              <a:cs typeface="Times New Roman"/>
            </a:endParaRPr>
          </a:p>
          <a:p>
            <a:pPr fontAlgn="ctr">
              <a:spcAft>
                <a:spcPts val="0"/>
              </a:spcAft>
            </a:pPr>
            <a:r>
              <a:rPr lang="fr-FR" sz="1600" cap="all" dirty="0">
                <a:solidFill>
                  <a:srgbClr val="FF0000"/>
                </a:solidFill>
                <a:effectLst/>
                <a:latin typeface="ArialMT"/>
                <a:ea typeface="ＭＳ Ｐゴシック"/>
                <a:cs typeface="ArialMT"/>
              </a:rPr>
              <a:t> </a:t>
            </a:r>
            <a:endParaRPr lang="fr-FR" sz="1200" dirty="0">
              <a:effectLst/>
              <a:ea typeface="ＭＳ Ｐゴシック"/>
              <a:cs typeface="Times New Roman"/>
            </a:endParaRPr>
          </a:p>
          <a:p>
            <a:pPr fontAlgn="ctr">
              <a:spcAft>
                <a:spcPts val="0"/>
              </a:spcAft>
            </a:pPr>
            <a:r>
              <a:rPr lang="fr-FR" sz="1600" cap="all" dirty="0">
                <a:solidFill>
                  <a:srgbClr val="FF0000"/>
                </a:solidFill>
                <a:effectLst/>
                <a:latin typeface="ArialMT"/>
                <a:ea typeface="ＭＳ Ｐゴシック"/>
                <a:cs typeface="ArialMT"/>
              </a:rPr>
              <a:t> </a:t>
            </a:r>
            <a:endParaRPr lang="fr-FR" sz="1200" dirty="0">
              <a:effectLst/>
              <a:ea typeface="ＭＳ Ｐゴシック"/>
              <a:cs typeface="Times New Roman"/>
            </a:endParaRPr>
          </a:p>
          <a:p>
            <a:pPr fontAlgn="ctr">
              <a:spcAft>
                <a:spcPts val="0"/>
              </a:spcAft>
            </a:pPr>
            <a:r>
              <a:rPr lang="fr-FR" sz="1600" cap="all" dirty="0">
                <a:solidFill>
                  <a:srgbClr val="FF0000"/>
                </a:solidFill>
                <a:effectLst/>
                <a:latin typeface="ArialMT"/>
                <a:ea typeface="ＭＳ Ｐゴシック"/>
                <a:cs typeface="ArialMT"/>
              </a:rPr>
              <a:t> </a:t>
            </a:r>
            <a:endParaRPr lang="fr-FR" sz="1200" dirty="0">
              <a:effectLst/>
              <a:ea typeface="ＭＳ Ｐゴシック"/>
              <a:cs typeface="Times New Roman"/>
            </a:endParaRPr>
          </a:p>
          <a:p>
            <a:pPr algn="just" fontAlgn="ctr">
              <a:spcAft>
                <a:spcPts val="565"/>
              </a:spcAft>
            </a:pPr>
            <a:r>
              <a:rPr lang="fr-FR" sz="1400" dirty="0">
                <a:solidFill>
                  <a:srgbClr val="00007F"/>
                </a:solidFill>
                <a:effectLst/>
                <a:latin typeface="AppleSymbols"/>
                <a:ea typeface="ＭＳ Ｐゴシック"/>
                <a:cs typeface="AppleSymbols"/>
              </a:rPr>
              <a:t> </a:t>
            </a:r>
            <a:endParaRPr lang="fr-FR" sz="1200" dirty="0">
              <a:effectLst/>
              <a:ea typeface="ＭＳ Ｐゴシック"/>
              <a:cs typeface="Times New Roman"/>
            </a:endParaRPr>
          </a:p>
          <a:p>
            <a:pPr algn="just" fontAlgn="ctr">
              <a:spcAft>
                <a:spcPts val="565"/>
              </a:spcAft>
            </a:pPr>
            <a:r>
              <a:rPr lang="fr-FR" sz="1400" dirty="0">
                <a:solidFill>
                  <a:srgbClr val="00007F"/>
                </a:solidFill>
                <a:effectLst/>
                <a:latin typeface="AppleSymbols"/>
                <a:ea typeface="ＭＳ Ｐゴシック"/>
                <a:cs typeface="AppleSymbols"/>
              </a:rPr>
              <a:t> </a:t>
            </a:r>
            <a:endParaRPr lang="fr-FR" sz="1200" dirty="0">
              <a:effectLst/>
              <a:ea typeface="ＭＳ Ｐゴシック"/>
              <a:cs typeface="Times New Roman"/>
            </a:endParaRPr>
          </a:p>
          <a:p>
            <a:pPr algn="just" fontAlgn="ctr">
              <a:spcAft>
                <a:spcPts val="565"/>
              </a:spcAft>
            </a:pPr>
            <a:r>
              <a:rPr lang="fr-FR" sz="1400" dirty="0">
                <a:solidFill>
                  <a:srgbClr val="00007F"/>
                </a:solidFill>
                <a:effectLst/>
                <a:latin typeface="AppleSymbols"/>
                <a:ea typeface="ＭＳ Ｐゴシック"/>
                <a:cs typeface="AppleSymbols"/>
              </a:rPr>
              <a:t> </a:t>
            </a:r>
            <a:endParaRPr lang="fr-FR" sz="1400" dirty="0" smtClean="0">
              <a:solidFill>
                <a:srgbClr val="00007F"/>
              </a:solidFill>
              <a:effectLst/>
              <a:latin typeface="AppleSymbols"/>
              <a:ea typeface="ＭＳ Ｐゴシック"/>
              <a:cs typeface="AppleSymbols"/>
            </a:endParaRPr>
          </a:p>
          <a:p>
            <a:pPr algn="just" fontAlgn="ctr">
              <a:spcAft>
                <a:spcPts val="565"/>
              </a:spcAft>
            </a:pPr>
            <a:endParaRPr lang="fr-FR" sz="1400" dirty="0" smtClean="0">
              <a:solidFill>
                <a:srgbClr val="00007F"/>
              </a:solidFill>
              <a:latin typeface="AppleSymbols"/>
              <a:ea typeface="ＭＳ Ｐゴシック"/>
              <a:cs typeface="Times New Roman"/>
            </a:endParaRPr>
          </a:p>
          <a:p>
            <a:pPr algn="just" fontAlgn="ctr">
              <a:spcAft>
                <a:spcPts val="565"/>
              </a:spcAft>
            </a:pPr>
            <a:endParaRPr lang="fr-FR" sz="1400" dirty="0" smtClean="0">
              <a:solidFill>
                <a:srgbClr val="00007F"/>
              </a:solidFill>
              <a:latin typeface="AppleSymbols"/>
              <a:ea typeface="ＭＳ Ｐゴシック"/>
              <a:cs typeface="Times New Roman"/>
            </a:endParaRPr>
          </a:p>
          <a:p>
            <a:pPr algn="just" fontAlgn="ctr">
              <a:spcAft>
                <a:spcPts val="565"/>
              </a:spcAft>
            </a:pPr>
            <a:endParaRPr lang="fr-FR" sz="1200" dirty="0">
              <a:effectLst/>
              <a:ea typeface="ＭＳ Ｐゴシック"/>
              <a:cs typeface="Times New Roman"/>
            </a:endParaRP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fr-FR" sz="1200" dirty="0">
                <a:solidFill>
                  <a:srgbClr val="485258"/>
                </a:solidFill>
                <a:effectLst/>
                <a:latin typeface="ArialMT"/>
                <a:ea typeface="ＭＳ Ｐゴシック"/>
                <a:cs typeface="ArialMT"/>
              </a:rPr>
              <a:t> </a:t>
            </a:r>
            <a:endParaRPr lang="fr-FR" sz="1200" dirty="0">
              <a:solidFill>
                <a:srgbClr val="000000"/>
              </a:solidFill>
              <a:effectLst/>
              <a:latin typeface="MinionPro-Regular"/>
              <a:ea typeface="ＭＳ Ｐゴシック"/>
              <a:cs typeface="MinionPro-Regular"/>
            </a:endParaRPr>
          </a:p>
        </p:txBody>
      </p:sp>
      <p:sp>
        <p:nvSpPr>
          <p:cNvPr id="13" name="Zone de texte 9"/>
          <p:cNvSpPr txBox="1"/>
          <p:nvPr/>
        </p:nvSpPr>
        <p:spPr>
          <a:xfrm>
            <a:off x="1050608" y="7896226"/>
            <a:ext cx="4613592" cy="1333500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 defTabSz="914400"/>
            <a:r>
              <a:rPr lang="fr-FR" sz="1500" dirty="0" smtClean="0">
                <a:solidFill>
                  <a:schemeClr val="bg1"/>
                </a:solidFill>
                <a:latin typeface="ArialMT"/>
              </a:rPr>
              <a:t>To </a:t>
            </a:r>
            <a:r>
              <a:rPr lang="fr-FR" sz="1500" dirty="0" err="1" smtClean="0">
                <a:solidFill>
                  <a:schemeClr val="bg1"/>
                </a:solidFill>
                <a:latin typeface="ArialMT"/>
              </a:rPr>
              <a:t>reduce</a:t>
            </a:r>
            <a:r>
              <a:rPr lang="fr-FR" sz="1500" dirty="0" smtClean="0">
                <a:solidFill>
                  <a:schemeClr val="bg1"/>
                </a:solidFill>
                <a:latin typeface="ArialMT"/>
              </a:rPr>
              <a:t> the global </a:t>
            </a:r>
            <a:r>
              <a:rPr lang="fr-FR" sz="1500" dirty="0" err="1" smtClean="0">
                <a:solidFill>
                  <a:schemeClr val="bg1"/>
                </a:solidFill>
                <a:latin typeface="ArialMT"/>
              </a:rPr>
              <a:t>cost</a:t>
            </a:r>
            <a:r>
              <a:rPr lang="fr-FR" sz="1500" dirty="0" smtClean="0">
                <a:solidFill>
                  <a:schemeClr val="bg1"/>
                </a:solidFill>
                <a:latin typeface="ArialMT"/>
              </a:rPr>
              <a:t> parts, use the Poly V Kit Hutchinson.</a:t>
            </a:r>
          </a:p>
          <a:p>
            <a:pPr lvl="0" defTabSz="914400"/>
            <a:r>
              <a:rPr lang="fr-FR" sz="1500" dirty="0" smtClean="0">
                <a:solidFill>
                  <a:schemeClr val="bg1"/>
                </a:solidFill>
                <a:latin typeface="ArialMT"/>
              </a:rPr>
              <a:t>A </a:t>
            </a:r>
            <a:r>
              <a:rPr lang="fr-FR" sz="1500" dirty="0" err="1" smtClean="0">
                <a:solidFill>
                  <a:schemeClr val="bg1"/>
                </a:solidFill>
                <a:latin typeface="ArialMT"/>
              </a:rPr>
              <a:t>complete</a:t>
            </a:r>
            <a:r>
              <a:rPr lang="fr-FR" sz="1500" dirty="0" smtClean="0">
                <a:solidFill>
                  <a:schemeClr val="bg1"/>
                </a:solidFill>
                <a:latin typeface="ArialMT"/>
              </a:rPr>
              <a:t> range of 162 </a:t>
            </a:r>
            <a:r>
              <a:rPr lang="fr-FR" sz="1500" dirty="0" err="1" smtClean="0">
                <a:solidFill>
                  <a:schemeClr val="bg1"/>
                </a:solidFill>
                <a:latin typeface="ArialMT"/>
              </a:rPr>
              <a:t>references</a:t>
            </a:r>
            <a:r>
              <a:rPr lang="fr-FR" sz="1500" dirty="0" smtClean="0">
                <a:solidFill>
                  <a:schemeClr val="bg1"/>
                </a:solidFill>
                <a:latin typeface="ArialMT"/>
              </a:rPr>
              <a:t> </a:t>
            </a:r>
            <a:r>
              <a:rPr lang="fr-FR" sz="1500" dirty="0" err="1" smtClean="0">
                <a:solidFill>
                  <a:schemeClr val="bg1"/>
                </a:solidFill>
                <a:latin typeface="ArialMT"/>
              </a:rPr>
              <a:t>covering</a:t>
            </a:r>
            <a:r>
              <a:rPr lang="fr-FR" sz="1500" dirty="0" smtClean="0">
                <a:solidFill>
                  <a:schemeClr val="bg1"/>
                </a:solidFill>
                <a:latin typeface="ArialMT"/>
              </a:rPr>
              <a:t> the </a:t>
            </a:r>
            <a:r>
              <a:rPr lang="fr-FR" sz="1500" dirty="0" err="1" smtClean="0">
                <a:solidFill>
                  <a:schemeClr val="bg1"/>
                </a:solidFill>
                <a:latin typeface="ArialMT"/>
              </a:rPr>
              <a:t>most</a:t>
            </a:r>
            <a:r>
              <a:rPr lang="fr-FR" sz="1500" dirty="0" smtClean="0">
                <a:solidFill>
                  <a:schemeClr val="bg1"/>
                </a:solidFill>
                <a:latin typeface="ArialMT"/>
              </a:rPr>
              <a:t> </a:t>
            </a:r>
            <a:r>
              <a:rPr lang="fr-FR" sz="1500" dirty="0" err="1" smtClean="0">
                <a:solidFill>
                  <a:schemeClr val="bg1"/>
                </a:solidFill>
                <a:latin typeface="ArialMT"/>
              </a:rPr>
              <a:t>common</a:t>
            </a:r>
            <a:r>
              <a:rPr lang="fr-FR" sz="1500" dirty="0" smtClean="0">
                <a:solidFill>
                  <a:schemeClr val="bg1"/>
                </a:solidFill>
                <a:latin typeface="ArialMT"/>
              </a:rPr>
              <a:t> applications.</a:t>
            </a:r>
            <a:endParaRPr lang="fr-FR" sz="1500" dirty="0">
              <a:solidFill>
                <a:schemeClr val="bg1"/>
              </a:solidFill>
              <a:latin typeface="ArialMT"/>
            </a:endParaRPr>
          </a:p>
        </p:txBody>
      </p:sp>
      <p:pic>
        <p:nvPicPr>
          <p:cNvPr id="9" name="Image 8" descr="HD 2To:01_Encours:MP • Hutchinson Bulletin Technique A4 PPT :Hutchi---Character---Red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1225" y="7629526"/>
            <a:ext cx="1409699" cy="1770539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7486" y="5284257"/>
            <a:ext cx="2940757" cy="2205568"/>
          </a:xfrm>
          <a:prstGeom prst="rect">
            <a:avLst/>
          </a:prstGeom>
        </p:spPr>
      </p:pic>
      <p:sp>
        <p:nvSpPr>
          <p:cNvPr id="14" name="ZoneTexte 13"/>
          <p:cNvSpPr txBox="1"/>
          <p:nvPr/>
        </p:nvSpPr>
        <p:spPr>
          <a:xfrm>
            <a:off x="2409824" y="1190625"/>
            <a:ext cx="49910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i="1" dirty="0" smtClean="0">
                <a:solidFill>
                  <a:srgbClr val="FF0000"/>
                </a:solidFill>
                <a:latin typeface="ArialMT"/>
              </a:rPr>
              <a:t>COMMERCIAL</a:t>
            </a:r>
            <a:r>
              <a:rPr lang="fr-FR" sz="2800" i="1" dirty="0" smtClean="0">
                <a:solidFill>
                  <a:srgbClr val="FF0000"/>
                </a:solidFill>
                <a:latin typeface="ArialMT"/>
              </a:rPr>
              <a:t> Newsletter </a:t>
            </a:r>
          </a:p>
          <a:p>
            <a:r>
              <a:rPr lang="fr-FR" sz="1800" i="1" dirty="0" smtClean="0">
                <a:solidFill>
                  <a:srgbClr val="485258"/>
                </a:solidFill>
                <a:latin typeface="ArialMT"/>
                <a:ea typeface="ＭＳ Ｐゴシック"/>
                <a:cs typeface="ArialMT"/>
              </a:rPr>
              <a:t>Bulletin d’information </a:t>
            </a:r>
            <a:r>
              <a:rPr lang="fr-FR" sz="1800" b="1" i="1" dirty="0" smtClean="0">
                <a:solidFill>
                  <a:srgbClr val="485258"/>
                </a:solidFill>
                <a:latin typeface="ArialMT"/>
                <a:ea typeface="ＭＳ Ｐゴシック"/>
                <a:cs typeface="ArialMT"/>
              </a:rPr>
              <a:t>COMMERCIAL</a:t>
            </a:r>
          </a:p>
        </p:txBody>
      </p:sp>
    </p:spTree>
    <p:extLst>
      <p:ext uri="{BB962C8B-B14F-4D97-AF65-F5344CB8AC3E}">
        <p14:creationId xmlns:p14="http://schemas.microsoft.com/office/powerpoint/2010/main" val="101198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54</Words>
  <Application>Microsoft Office PowerPoint</Application>
  <PresentationFormat>Personnalisé</PresentationFormat>
  <Paragraphs>26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Eric Leuliet</dc:creator>
  <cp:lastModifiedBy>Olivier BERLIOZ</cp:lastModifiedBy>
  <cp:revision>20</cp:revision>
  <dcterms:created xsi:type="dcterms:W3CDTF">2014-05-12T09:14:20Z</dcterms:created>
  <dcterms:modified xsi:type="dcterms:W3CDTF">2015-08-19T14:01:50Z</dcterms:modified>
</cp:coreProperties>
</file>